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7" r:id="rId2"/>
    <p:sldId id="258" r:id="rId3"/>
  </p:sldIdLst>
  <p:sldSz cx="6858000" cy="9144000" type="screen4x3"/>
  <p:notesSz cx="6889750" cy="10021888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84" autoAdjust="0"/>
    <p:restoredTop sz="94660"/>
  </p:normalViewPr>
  <p:slideViewPr>
    <p:cSldViewPr snapToGrid="0">
      <p:cViewPr varScale="1">
        <p:scale>
          <a:sx n="84" d="100"/>
          <a:sy n="84" d="100"/>
        </p:scale>
        <p:origin x="29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639E-3700-43E1-B182-6E511F45A6BA}" type="datetimeFigureOut">
              <a:rPr lang="he-IL" smtClean="0"/>
              <a:t>כ"ב/טבת/תשע"ט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3F9E3-6B5F-4FD1-A236-0F1B0A32232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91054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639E-3700-43E1-B182-6E511F45A6BA}" type="datetimeFigureOut">
              <a:rPr lang="he-IL" smtClean="0"/>
              <a:t>כ"ב/טבת/תשע"ט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3F9E3-6B5F-4FD1-A236-0F1B0A32232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53390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639E-3700-43E1-B182-6E511F45A6BA}" type="datetimeFigureOut">
              <a:rPr lang="he-IL" smtClean="0"/>
              <a:t>כ"ב/טבת/תשע"ט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3F9E3-6B5F-4FD1-A236-0F1B0A32232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14468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639E-3700-43E1-B182-6E511F45A6BA}" type="datetimeFigureOut">
              <a:rPr lang="he-IL" smtClean="0"/>
              <a:t>כ"ב/טבת/תשע"ט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3F9E3-6B5F-4FD1-A236-0F1B0A32232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84028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639E-3700-43E1-B182-6E511F45A6BA}" type="datetimeFigureOut">
              <a:rPr lang="he-IL" smtClean="0"/>
              <a:t>כ"ב/טבת/תשע"ט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3F9E3-6B5F-4FD1-A236-0F1B0A32232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34795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639E-3700-43E1-B182-6E511F45A6BA}" type="datetimeFigureOut">
              <a:rPr lang="he-IL" smtClean="0"/>
              <a:t>כ"ב/טבת/תשע"ט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3F9E3-6B5F-4FD1-A236-0F1B0A32232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4172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639E-3700-43E1-B182-6E511F45A6BA}" type="datetimeFigureOut">
              <a:rPr lang="he-IL" smtClean="0"/>
              <a:t>כ"ב/טבת/תשע"ט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3F9E3-6B5F-4FD1-A236-0F1B0A32232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4659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639E-3700-43E1-B182-6E511F45A6BA}" type="datetimeFigureOut">
              <a:rPr lang="he-IL" smtClean="0"/>
              <a:t>כ"ב/טבת/תשע"ט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3F9E3-6B5F-4FD1-A236-0F1B0A32232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18520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639E-3700-43E1-B182-6E511F45A6BA}" type="datetimeFigureOut">
              <a:rPr lang="he-IL" smtClean="0"/>
              <a:t>כ"ב/טבת/תשע"ט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3F9E3-6B5F-4FD1-A236-0F1B0A32232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64424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639E-3700-43E1-B182-6E511F45A6BA}" type="datetimeFigureOut">
              <a:rPr lang="he-IL" smtClean="0"/>
              <a:t>כ"ב/טבת/תשע"ט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3F9E3-6B5F-4FD1-A236-0F1B0A32232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5284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639E-3700-43E1-B182-6E511F45A6BA}" type="datetimeFigureOut">
              <a:rPr lang="he-IL" smtClean="0"/>
              <a:t>כ"ב/טבת/תשע"ט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3F9E3-6B5F-4FD1-A236-0F1B0A32232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22308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D639E-3700-43E1-B182-6E511F45A6BA}" type="datetimeFigureOut">
              <a:rPr lang="he-IL" smtClean="0"/>
              <a:t>כ"ב/טבת/תשע"ט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3F9E3-6B5F-4FD1-A236-0F1B0A32232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896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585236"/>
            <a:ext cx="6858001" cy="6646171"/>
          </a:xfrm>
          <a:prstGeom prst="rect">
            <a:avLst/>
          </a:prstGeom>
        </p:spPr>
      </p:pic>
      <p:pic>
        <p:nvPicPr>
          <p:cNvPr id="4" name="תמונה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231407"/>
            <a:ext cx="6858000" cy="119687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41405" y="8616231"/>
            <a:ext cx="1717589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קלריטה ואפרים</a:t>
            </a:r>
            <a:endParaRPr lang="he-IL" sz="1400" b="1" dirty="0"/>
          </a:p>
        </p:txBody>
      </p:sp>
    </p:spTree>
    <p:extLst>
      <p:ext uri="{BB962C8B-B14F-4D97-AF65-F5344CB8AC3E}">
        <p14:creationId xmlns:p14="http://schemas.microsoft.com/office/powerpoint/2010/main" val="162391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74287"/>
            <a:ext cx="6869058" cy="6586889"/>
          </a:xfrm>
          <a:prstGeom prst="rect">
            <a:avLst/>
          </a:prstGeom>
        </p:spPr>
      </p:pic>
      <p:pic>
        <p:nvPicPr>
          <p:cNvPr id="3" name="תמונה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1723" y="7575851"/>
            <a:ext cx="6930781" cy="1163948"/>
          </a:xfrm>
          <a:prstGeom prst="rect">
            <a:avLst/>
          </a:prstGeom>
        </p:spPr>
      </p:pic>
      <p:cxnSp>
        <p:nvCxnSpPr>
          <p:cNvPr id="5" name="מחבר ישר 4"/>
          <p:cNvCxnSpPr/>
          <p:nvPr/>
        </p:nvCxnSpPr>
        <p:spPr>
          <a:xfrm flipV="1">
            <a:off x="0" y="7562335"/>
            <a:ext cx="6858000" cy="123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53762" y="8739799"/>
            <a:ext cx="1717589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קלריטה ואפרים</a:t>
            </a:r>
            <a:endParaRPr lang="he-IL" sz="1400" b="1" dirty="0"/>
          </a:p>
        </p:txBody>
      </p:sp>
    </p:spTree>
    <p:extLst>
      <p:ext uri="{BB962C8B-B14F-4D97-AF65-F5344CB8AC3E}">
        <p14:creationId xmlns:p14="http://schemas.microsoft.com/office/powerpoint/2010/main" val="318431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4</Words>
  <Application>Microsoft Office PowerPoint</Application>
  <PresentationFormat>‫הצגה על המסך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‏‏משתמש Windows</dc:creator>
  <cp:lastModifiedBy>‏‏משתמש Windows</cp:lastModifiedBy>
  <cp:revision>6</cp:revision>
  <cp:lastPrinted>2018-12-29T10:22:00Z</cp:lastPrinted>
  <dcterms:created xsi:type="dcterms:W3CDTF">2018-12-29T10:09:21Z</dcterms:created>
  <dcterms:modified xsi:type="dcterms:W3CDTF">2018-12-30T20:47:13Z</dcterms:modified>
</cp:coreProperties>
</file>